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0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8BCBE7-362F-4F40-A9F9-F6D204108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44C122-98B7-4863-B899-BE346612A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A1CA9F-19E9-4CC8-8B8B-3042052FB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7C17B-E599-4005-AB1D-75116A34AB32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DB9A18-3A65-4683-BC08-ED0F2F51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89BE96-0025-4EB6-919D-EDC07AD88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48D-EA7F-4087-8C4F-36B40D589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685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582EAB-44ED-4301-8E6D-9FC1A5F5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FB2F03E-095B-4574-A342-313D146EF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0CC8EC-EE3C-4032-8EC9-DE60E7CB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7C17B-E599-4005-AB1D-75116A34AB32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72E25C-0B8D-4E0C-B878-E889B99E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2127AF-9D0C-48FF-8BA3-416C0337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48D-EA7F-4087-8C4F-36B40D589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17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63FA021-80BF-4CF9-84DB-8656B5D751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4E0A58-29DD-438A-8611-77E8A2B1F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FB0F88-FB1E-425F-BAE6-82E36611E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7C17B-E599-4005-AB1D-75116A34AB32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517B10-9630-4DC5-8F90-EAB0384A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4D811C-C6A3-4777-89A6-E07C8CEA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48D-EA7F-4087-8C4F-36B40D589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759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AE8881-1B63-49E7-BAE1-9DD127E2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EF52B4-6B5B-4F09-A33D-87C48CA2C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7198C4-598C-486D-82DD-256688B46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7C17B-E599-4005-AB1D-75116A34AB32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14797E-F185-467B-BAB3-2BD66C3F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2BDA45-4FB8-48DA-B65B-6D8882E12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48D-EA7F-4087-8C4F-36B40D589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43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CDA76-AE20-41C8-A705-59DECE0E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706437-D686-4F59-976D-52FFD8BA3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825DC5-12CC-4227-806D-425F3E761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7C17B-E599-4005-AB1D-75116A34AB32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6F2BD5-3D82-4882-8C82-40EC34BC9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9662EE-20D8-40FF-8589-E82C2CC3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48D-EA7F-4087-8C4F-36B40D589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710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A4ACC-F9FC-4A46-ACC6-8C047525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D34447-BB7B-4BD6-BAEC-F45A6B881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9EDD41-6A3C-4EE6-A62A-EF24BBBA8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460CD7-A378-4D0B-AE87-FF76BB8DE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7C17B-E599-4005-AB1D-75116A34AB32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39B851-6576-4BDF-8EB0-E0CF29E15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3094E8-82E9-4857-BB3E-136E06F04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48D-EA7F-4087-8C4F-36B40D589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02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52D72-CCE8-47DD-BE0F-EB5A31CBE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A97824-26A9-4841-9E34-0C46F0D44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0F140DA-96D0-4394-B6EE-02D3B9F8C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344DE93-3F7D-46E8-820B-28F649ECB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E3A158C-F188-4264-8A8B-E00BC7819C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E1748FD-C692-4767-8EE6-8C2460F1E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7C17B-E599-4005-AB1D-75116A34AB32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715DCD3-04A9-46C0-9B47-A6A7D253D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655759C-06F4-48CC-9EB6-D0E73843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48D-EA7F-4087-8C4F-36B40D589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63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FAA0B-02CC-4FCA-B146-6F048550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8C3257-D60F-440D-9D8B-6E84A6F1E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7C17B-E599-4005-AB1D-75116A34AB32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01FFF29-0299-414F-85D0-4BFC3E45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17E0E7-2287-487B-A005-8A962473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48D-EA7F-4087-8C4F-36B40D589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685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EE592A6-58CB-4B69-B3E4-B5EE9C629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7C17B-E599-4005-AB1D-75116A34AB32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79FF519-CB11-4EA2-9B52-3F0D80518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2575AF-E1C9-46DB-96FE-62018885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48D-EA7F-4087-8C4F-36B40D589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51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13C009-8096-4BDD-B6AD-6D2123FB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0B7CD4-E525-48B0-B74C-92CC26BDD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F87DA9-F3C7-47A2-9FB3-E01E2A5C6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DE15C0-5730-4C1C-A7FB-955E295F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7C17B-E599-4005-AB1D-75116A34AB32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A439E6-760C-4F80-B057-9F2C47802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674763D-85D5-4EBC-A225-644856D8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48D-EA7F-4087-8C4F-36B40D589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151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F22469-72EF-4576-AEFD-BD9C4A6C4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A29E872-0E77-47C8-B5DD-9B7782A15C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0EADD8-3371-4BD6-87D5-97B8DA15F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9E918D-07CE-4937-B8F7-875E941B3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7C17B-E599-4005-AB1D-75116A34AB32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52408B-E488-48AB-8D0C-351DB013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587FB99-C378-4CF1-93B3-A18D3DCE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48D-EA7F-4087-8C4F-36B40D589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652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3D317-95AA-4808-9459-E968C4B9A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8AA6C1-9787-43D3-8F3C-E62360EB6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F67B10-0F96-4AD2-A281-E02F8945DC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7C17B-E599-4005-AB1D-75116A34AB32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9AEF25-79A4-42D9-990E-88505BE6C9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C58E5B-CFD2-4676-9A6F-F0DEC4D14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0048D-EA7F-4087-8C4F-36B40D589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ytimg.com/vi/A6odZ0s_OUA/maxresdefault.jpg">
            <a:extLst>
              <a:ext uri="{FF2B5EF4-FFF2-40B4-BE49-F238E27FC236}">
                <a16:creationId xmlns:a16="http://schemas.microsoft.com/office/drawing/2014/main" id="{2090F28E-E6BD-4755-9796-73E6271BF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50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5893" y="-455344"/>
            <a:ext cx="13170677" cy="740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4B8F47-F8FA-4103-9F56-115F990E4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5274" y="1041400"/>
            <a:ext cx="12192000" cy="2387600"/>
          </a:xfrm>
        </p:spPr>
        <p:txBody>
          <a:bodyPr>
            <a:normAutofit fontScale="90000"/>
          </a:bodyPr>
          <a:lstStyle/>
          <a:p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Игра 2048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9E6651-294A-4E10-8901-777E30D8B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7338" y="5085605"/>
            <a:ext cx="9144000" cy="1655762"/>
          </a:xfrm>
        </p:spPr>
        <p:txBody>
          <a:bodyPr/>
          <a:lstStyle/>
          <a:p>
            <a:r>
              <a:rPr lang="ru-RU" dirty="0"/>
              <a:t>Озерова Вероника 10-3</a:t>
            </a:r>
          </a:p>
        </p:txBody>
      </p:sp>
    </p:spTree>
    <p:extLst>
      <p:ext uri="{BB962C8B-B14F-4D97-AF65-F5344CB8AC3E}">
        <p14:creationId xmlns:p14="http://schemas.microsoft.com/office/powerpoint/2010/main" val="390732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7CD350-AAAA-492D-97D5-0A9100303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создания игры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7982D-0234-43A2-8914-93147FA94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92" y="1336430"/>
            <a:ext cx="7395552" cy="5978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Игра 2048 была разработана не с целью создания успешного коммерческого проекта. Её автор, молодой итальянский программист и веб-разработчик Габриэле </a:t>
            </a:r>
            <a:r>
              <a:rPr lang="ru-RU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Чирулли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, решил с пользой провести выходные и попробовать свои силы в написании программ. К концу выходных, а именно 9 марта 2014 г. Г. </a:t>
            </a:r>
            <a:r>
              <a:rPr lang="ru-RU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Чирулли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посредством Твиттера поделился ссылкой на своё творение, которое загрузил на </a:t>
            </a:r>
            <a:r>
              <a:rPr lang="ru-RU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Github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, с друзьями. Дальше произошло то, что могло произойти только в информационную эпоху – меньше, чем за неделю в 2048 сыграло больше 4 млн. людей. 19-летний разработчик был поражён успехом игры, но зарабатывать на ней деньги не собирался. В интервью он честно говорил, что идея приложения не была оригинальной, он сделал лишь модификацию. Несмотря на это, 2048 по популярности значительно опережала аналогичные игры, вышедшие раньше, а после того, как появилась возможность скачать версии для </a:t>
            </a:r>
            <a:r>
              <a:rPr lang="ru-RU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Android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и </a:t>
            </a:r>
            <a:r>
              <a:rPr lang="ru-RU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iOS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, спустя 2 месяца после первого релиза, о ней, без преувеличений, заговорил весь мир.</a:t>
            </a:r>
          </a:p>
        </p:txBody>
      </p:sp>
      <p:pic>
        <p:nvPicPr>
          <p:cNvPr id="5122" name="Picture 2" descr="https://miro.medium.com/max/2400/1*3bO5TSmZOdKWOY-FdYn-8Q.jpeg">
            <a:extLst>
              <a:ext uri="{FF2B5EF4-FFF2-40B4-BE49-F238E27FC236}">
                <a16:creationId xmlns:a16="http://schemas.microsoft.com/office/drawing/2014/main" id="{79C0F79F-6C3A-4CE4-BF95-C07E19F2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644" y="1582615"/>
            <a:ext cx="4093063" cy="409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370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4FDEA1-AEA9-491C-8FCA-F74F75242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и изменения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D69C667-09BD-43C2-8332-7B29E3C5AE7B}"/>
              </a:ext>
            </a:extLst>
          </p:cNvPr>
          <p:cNvSpPr/>
          <p:nvPr/>
        </p:nvSpPr>
        <p:spPr>
          <a:xfrm>
            <a:off x="718746" y="2134455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В оригинале: 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В каждом раунде появляется плитка номинала «2» (с вероятностью 90 %) или «4» (с вероятностью 10 %)</a:t>
            </a:r>
          </a:p>
          <a:p>
            <a:endParaRPr lang="ru-RU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В проекте: </a:t>
            </a:r>
            <a:b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Вероятность появления «2» и «4» 50%</a:t>
            </a:r>
          </a:p>
        </p:txBody>
      </p:sp>
      <p:pic>
        <p:nvPicPr>
          <p:cNvPr id="2052" name="Picture 4" descr="https://sun9-24.userapi.com/s/v1/ig2/V8ruzDnKJ4K17PcX012utR51QmEc85garwItrSnBTB2T9bWH24KHd5SjOLwxlDMcjWHF4MmLc3RD_SYSU76yJwgl.jpg?size=770x1080&amp;quality=95&amp;type=album">
            <a:extLst>
              <a:ext uri="{FF2B5EF4-FFF2-40B4-BE49-F238E27FC236}">
                <a16:creationId xmlns:a16="http://schemas.microsoft.com/office/drawing/2014/main" id="{9E77ECAA-8339-49E0-BBB2-F617EF4CB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0"/>
            <a:ext cx="4889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447E6616-B54C-44B0-A5DA-AEE03E952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539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77177C-F150-4127-A06C-AD0AE8BDF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246" y="365124"/>
            <a:ext cx="10515600" cy="1325563"/>
          </a:xfrm>
        </p:spPr>
        <p:txBody>
          <a:bodyPr/>
          <a:lstStyle/>
          <a:p>
            <a:r>
              <a:rPr lang="ru-RU" dirty="0"/>
              <a:t>Программа </a:t>
            </a:r>
          </a:p>
        </p:txBody>
      </p:sp>
      <p:pic>
        <p:nvPicPr>
          <p:cNvPr id="4098" name="Picture 2" descr="https://sun9-17.userapi.com/s/v1/if2/FX_L1_DbC8YJcqnW2Ukn_5AzGSG8LZiODoAI6MFYvbmWtPtOzq4HwS2oavRptJ3M8KsyeC98TBQD8C3uSBipDq9-.jpg?size=791x769&amp;quality=96&amp;type=album">
            <a:extLst>
              <a:ext uri="{FF2B5EF4-FFF2-40B4-BE49-F238E27FC236}">
                <a16:creationId xmlns:a16="http://schemas.microsoft.com/office/drawing/2014/main" id="{BF173DAD-86C7-4C81-AC53-38AE751BC9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07" y="614177"/>
            <a:ext cx="447582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un9-27.userapi.com/s/v1/if2/I85JG9YY6yDub9pwic2FSYimflWlvfghwX6tMDyvYe5zXz7Uk2rlGZl7hpuleZ2M26MRZC3JuY2f7ExOkyvtrvim.jpg?size=1228x399&amp;quality=96&amp;type=album">
            <a:extLst>
              <a:ext uri="{FF2B5EF4-FFF2-40B4-BE49-F238E27FC236}">
                <a16:creationId xmlns:a16="http://schemas.microsoft.com/office/drawing/2014/main" id="{2261090B-00C9-4132-9F1E-328A04FD9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126" y="3889004"/>
            <a:ext cx="8013920" cy="260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138BA2E-FA88-48F7-9B14-E588C93FFF76}"/>
              </a:ext>
            </a:extLst>
          </p:cNvPr>
          <p:cNvSpPr/>
          <p:nvPr/>
        </p:nvSpPr>
        <p:spPr>
          <a:xfrm>
            <a:off x="5009222" y="2977722"/>
            <a:ext cx="6718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mIsMoved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был добавлен, чтобы убрать появление нового квадрата при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невохзможном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ходе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9667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34E968-89E8-4D03-B967-B65D6706A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</a:t>
            </a:r>
          </a:p>
        </p:txBody>
      </p:sp>
      <p:pic>
        <p:nvPicPr>
          <p:cNvPr id="3074" name="Picture 2" descr="https://sun9-77.userapi.com/s/v1/ig2/kzSzYHTwVAUCtALeX3iMCc0WbkKyuQV_7Y0e4FljhsJD8M2j-hpoOUXzjzDgaKYR9a3l3_JwsTSFb48feNCofLzV.jpg?size=1920x1080&amp;quality=96&amp;type=album">
            <a:extLst>
              <a:ext uri="{FF2B5EF4-FFF2-40B4-BE49-F238E27FC236}">
                <a16:creationId xmlns:a16="http://schemas.microsoft.com/office/drawing/2014/main" id="{961345DE-8F56-4CB3-B2A8-0BB5C4C45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3" t="15969" r="29239" b="10482"/>
          <a:stretch/>
        </p:blipFill>
        <p:spPr bwMode="auto">
          <a:xfrm>
            <a:off x="6459415" y="1277814"/>
            <a:ext cx="4724701" cy="475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600FFDD-BE62-46B3-82D5-327682DFFD4D}"/>
              </a:ext>
            </a:extLst>
          </p:cNvPr>
          <p:cNvSpPr/>
          <p:nvPr/>
        </p:nvSpPr>
        <p:spPr>
          <a:xfrm>
            <a:off x="1286458" y="1690688"/>
            <a:ext cx="4724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ru-RU" dirty="0"/>
              <a:t> </a:t>
            </a:r>
            <a:br>
              <a:rPr lang="ru-RU" dirty="0"/>
            </a:br>
            <a:endParaRPr lang="ru-RU" dirty="0"/>
          </a:p>
          <a:p>
            <a:pPr lvl="2"/>
            <a:r>
              <a:rPr lang="ru-RU" dirty="0"/>
              <a:t> </a:t>
            </a:r>
          </a:p>
          <a:p>
            <a:endParaRPr lang="ru-RU" dirty="0"/>
          </a:p>
        </p:txBody>
      </p:sp>
      <p:pic>
        <p:nvPicPr>
          <p:cNvPr id="3078" name="Picture 6" descr="https://bipbap.ru/wp-content/uploads/2021/07/100.png">
            <a:extLst>
              <a:ext uri="{FF2B5EF4-FFF2-40B4-BE49-F238E27FC236}">
                <a16:creationId xmlns:a16="http://schemas.microsoft.com/office/drawing/2014/main" id="{83134F08-0757-462A-B7C8-21967E77C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4" t="30162" r="-547"/>
          <a:stretch/>
        </p:blipFill>
        <p:spPr bwMode="auto">
          <a:xfrm>
            <a:off x="1309624" y="1837582"/>
            <a:ext cx="3448044" cy="228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B0956D5-66A0-4286-9B74-52517491A9EC}"/>
              </a:ext>
            </a:extLst>
          </p:cNvPr>
          <p:cNvSpPr/>
          <p:nvPr/>
        </p:nvSpPr>
        <p:spPr>
          <a:xfrm>
            <a:off x="2678658" y="1543794"/>
            <a:ext cx="754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Вверх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7EB2615-B478-4DC6-9B49-66712547C896}"/>
              </a:ext>
            </a:extLst>
          </p:cNvPr>
          <p:cNvSpPr/>
          <p:nvPr/>
        </p:nvSpPr>
        <p:spPr>
          <a:xfrm>
            <a:off x="2728030" y="4216580"/>
            <a:ext cx="655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Вниз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0C8C54-7CEE-4A18-B465-183FA33D6420}"/>
              </a:ext>
            </a:extLst>
          </p:cNvPr>
          <p:cNvSpPr/>
          <p:nvPr/>
        </p:nvSpPr>
        <p:spPr>
          <a:xfrm>
            <a:off x="558924" y="347293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Влево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D30E0DA-4712-4BB4-AE12-CB89939A3FD1}"/>
              </a:ext>
            </a:extLst>
          </p:cNvPr>
          <p:cNvSpPr/>
          <p:nvPr/>
        </p:nvSpPr>
        <p:spPr>
          <a:xfrm>
            <a:off x="4837789" y="3472932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Вправо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E25E65A-6AF2-4845-B301-69C7507B1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0" y="4843464"/>
            <a:ext cx="2222286" cy="1064677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ADF3894-D5EA-4EB4-AD5F-E4E356553A4F}"/>
              </a:ext>
            </a:extLst>
          </p:cNvPr>
          <p:cNvSpPr/>
          <p:nvPr/>
        </p:nvSpPr>
        <p:spPr>
          <a:xfrm>
            <a:off x="3241583" y="5167312"/>
            <a:ext cx="1596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Начать заново</a:t>
            </a:r>
          </a:p>
        </p:txBody>
      </p:sp>
    </p:spTree>
    <p:extLst>
      <p:ext uri="{BB962C8B-B14F-4D97-AF65-F5344CB8AC3E}">
        <p14:creationId xmlns:p14="http://schemas.microsoft.com/office/powerpoint/2010/main" val="2437410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FB2DBE-62C9-43B3-8FFD-B2FB3AD86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5" y="365124"/>
            <a:ext cx="10515600" cy="1325563"/>
          </a:xfrm>
        </p:spPr>
        <p:txBody>
          <a:bodyPr/>
          <a:lstStyle/>
          <a:p>
            <a:r>
              <a:rPr lang="ru-RU" dirty="0"/>
              <a:t>Прохождение игры </a:t>
            </a:r>
          </a:p>
        </p:txBody>
      </p:sp>
      <p:pic>
        <p:nvPicPr>
          <p:cNvPr id="4" name="bandicam 2022-05-02 23-48-24-03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08CA3FD-263F-4DE2-B982-02B9B44757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2097" y="821652"/>
            <a:ext cx="5694118" cy="5214695"/>
          </a:xfr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38E5A46-FAAB-4F93-8F5C-1A30908FF0A0}"/>
              </a:ext>
            </a:extLst>
          </p:cNvPr>
          <p:cNvSpPr/>
          <p:nvPr/>
        </p:nvSpPr>
        <p:spPr>
          <a:xfrm>
            <a:off x="855785" y="3428999"/>
            <a:ext cx="3969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Видео ускорено в 4 раза</a:t>
            </a:r>
            <a:r>
              <a:rPr lang="ru-RU" b="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 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41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12259</TotalTime>
  <Words>257</Words>
  <Application>Microsoft Office PowerPoint</Application>
  <PresentationFormat>Широкоэкранный</PresentationFormat>
  <Paragraphs>21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Тема Office</vt:lpstr>
      <vt:lpstr>  Игра 2048</vt:lpstr>
      <vt:lpstr>История создания игры </vt:lpstr>
      <vt:lpstr>Идея и изменения</vt:lpstr>
      <vt:lpstr>Программа </vt:lpstr>
      <vt:lpstr>Управление</vt:lpstr>
      <vt:lpstr>Прохождение игры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2048</dc:title>
  <dc:creator>VERONIKA</dc:creator>
  <cp:lastModifiedBy>VERONIKA</cp:lastModifiedBy>
  <cp:revision>7</cp:revision>
  <dcterms:created xsi:type="dcterms:W3CDTF">2022-05-02T08:45:07Z</dcterms:created>
  <dcterms:modified xsi:type="dcterms:W3CDTF">2022-05-10T21:04:20Z</dcterms:modified>
</cp:coreProperties>
</file>